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6" r:id="rId6"/>
    <p:sldId id="263" r:id="rId7"/>
    <p:sldId id="267" r:id="rId8"/>
    <p:sldId id="268" r:id="rId9"/>
    <p:sldId id="269" r:id="rId10"/>
    <p:sldId id="270" r:id="rId11"/>
    <p:sldId id="271" r:id="rId12"/>
    <p:sldId id="272" r:id="rId13"/>
    <p:sldId id="277" r:id="rId14"/>
    <p:sldId id="274" r:id="rId15"/>
    <p:sldId id="276" r:id="rId16"/>
    <p:sldId id="278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28" autoAdjust="0"/>
    <p:restoredTop sz="94660"/>
  </p:normalViewPr>
  <p:slideViewPr>
    <p:cSldViewPr>
      <p:cViewPr>
        <p:scale>
          <a:sx n="69" d="100"/>
          <a:sy n="69" d="100"/>
        </p:scale>
        <p:origin x="-1212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F6F9B-1480-4996-86C1-0CBAD648264A}" type="datetimeFigureOut">
              <a:rPr lang="ru-RU" smtClean="0"/>
              <a:pPr/>
              <a:t>11.11.2012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8A9AA2-A7FD-48A9-9D08-4CA84523474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36115"/>
            <a:ext cx="9143999" cy="689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1714480" y="2143116"/>
            <a:ext cx="607223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000" b="1" cap="all" spc="0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cs typeface="Times New Roman" pitchFamily="18" charset="0"/>
              </a:rPr>
              <a:t>Презентация на тему:</a:t>
            </a:r>
          </a:p>
          <a:p>
            <a:pPr algn="ctr"/>
            <a:r>
              <a:rPr lang="ru-RU" sz="4000" b="1" cap="all" spc="0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cs typeface="Times New Roman" pitchFamily="18" charset="0"/>
              </a:rPr>
              <a:t> </a:t>
            </a:r>
            <a:r>
              <a:rPr lang="ru-RU" sz="4000" b="1" i="1" cap="all" spc="0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cs typeface="Times New Roman" pitchFamily="18" charset="0"/>
              </a:rPr>
              <a:t>«Правила поведения </a:t>
            </a:r>
          </a:p>
          <a:p>
            <a:pPr algn="ctr"/>
            <a:r>
              <a:rPr lang="ru-RU" sz="4000" b="1" i="1" cap="all" spc="0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+mj-lt"/>
                <a:cs typeface="Times New Roman" pitchFamily="18" charset="0"/>
              </a:rPr>
              <a:t>в лесу».</a:t>
            </a:r>
            <a:endParaRPr lang="ru-RU" sz="4000" b="1" i="1" cap="all" spc="0" dirty="0">
              <a:ln/>
              <a:solidFill>
                <a:schemeClr val="bg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+mj-lt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596" y="357166"/>
            <a:ext cx="80724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29256" y="5072074"/>
            <a:ext cx="31432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</p:spTree>
  </p:cSld>
  <p:clrMapOvr>
    <a:masterClrMapping/>
  </p:clrMapOvr>
  <p:transition spd="med" advClick="0" advTm="500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Home\Desktop\фон 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7461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разжигай костер в лесу без взрослых!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57818" y="1571612"/>
            <a:ext cx="35719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 взрослых с огнём -развлекаться опасно!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Закончиться может забава –Ужасно!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лесу очень сухо бывает порой,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Костёр обернётся серьёзной бедой!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Представьте, что пламя легко разгорится,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Начнёт полыхать, разбегаться искриться –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Его потушить невозможно тогда…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Пожары лесные – большая беда!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3" name="Picture 3" descr="C:\Users\Home\Desktop\правило 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071678"/>
            <a:ext cx="4923727" cy="3500462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12000">
    <p:strips dir="l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 descr="C:\Users\Home\Desktop\фоны\фонч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4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082660"/>
          </a:xfrm>
        </p:spPr>
        <p:txBody>
          <a:bodyPr>
            <a:normAutofit fontScale="90000"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оставляй мусор в лесу!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4714884"/>
            <a:ext cx="39290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Вы в поход пришли, ребята…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Отдохнуть, конечно, надо: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Поиграть и порезвиться,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наесться, и напиться…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 вокруг остались банки,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Целлофан, железки, склянки…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29224" y="5000636"/>
            <a:ext cx="3714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Оставлять их здесь нельзя!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поленимся, друзья: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Мусор тут, в лесу, чужой,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Заберём его с собой!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7" name="Picture 3" descr="C:\Users\Home\Desktop\правило 1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1285860"/>
            <a:ext cx="5000660" cy="333749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9000">
    <p:pull dir="l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C:\Users\Home\Desktop\фоны\фо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57542" y="0"/>
            <a:ext cx="915844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бейте стекло в лесу!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8435" name="Picture 3" descr="C:\Users\Home\Desktop\правило 1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428736"/>
            <a:ext cx="4816689" cy="321471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357158" y="5000636"/>
            <a:ext cx="3857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Нельзя  стекло в лесу кидать,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Нельзя бутылки разбивать;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Осколки острые опасны –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 них порежешься ужасно!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14876" y="5072074"/>
            <a:ext cx="41434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 если вдруг на них свалиться –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больнице можно очутиться!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обитателям лесным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Стекляшки тоже не нужны…</a:t>
            </a:r>
          </a:p>
        </p:txBody>
      </p:sp>
    </p:spTree>
  </p:cSld>
  <p:clrMapOvr>
    <a:masterClrMapping/>
  </p:clrMapOvr>
  <p:transition advClick="0" advTm="9000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C:\Users\Home\Desktop\фоны\фон 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вырезайте надписи на деревьях!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23554" name="Picture 2" descr="C:\Users\Home\Desktop\правило 1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9" y="1622038"/>
            <a:ext cx="3071834" cy="5022561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86248" y="2000240"/>
            <a:ext cx="4572000" cy="188365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Стоят деревья – великаны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Их не жалеют хулиганы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режут острыми ножами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Слова на дереве – «на память!»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6248" y="4286256"/>
            <a:ext cx="4572000" cy="188365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 так жестоко поступать!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Нельзя деревья обижать.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Пускай они в лесу растут-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Добро и красоту несут…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Click="0" advTm="9000">
    <p:split orient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C:\Users\Home\Desktop\фон 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портите несъедобные грибы!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7411" name="Picture 3" descr="C:\Users\Home\Desktop\правило 1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500306"/>
            <a:ext cx="4602375" cy="3071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5143504" y="2071678"/>
            <a:ext cx="38576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лесу грибов различных много…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Ты несъедобные не трогай!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корзинку их не собирай,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Но и ногами не сбивай…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Нужны они лесным зверятам: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Лисичкам, ёжикам, зайчатам…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43504" y="4857760"/>
            <a:ext cx="3857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Их только люди не едят: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поганках, мухоморах – яд!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Но для зверья лесного всё ж</a:t>
            </a: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Тот гриб полезен и хорош.</a:t>
            </a:r>
          </a:p>
        </p:txBody>
      </p:sp>
    </p:spTree>
  </p:cSld>
  <p:clrMapOvr>
    <a:masterClrMapping/>
  </p:clrMapOvr>
  <p:transition advTm="10000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C:\Users\Home\Desktop\фоны\фончик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1462"/>
            <a:ext cx="9144000" cy="700092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вырывайте растения с корнем!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20483" name="Picture 3" descr="C:\Users\Home\Desktop\правило 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1571612"/>
            <a:ext cx="4786346" cy="3194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285720" y="4714884"/>
            <a:ext cx="37147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Раз ты собрался по грибы –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собою острый нож бери;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Им аккуратно гриб срезай –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земле грибницу оставляй.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857752" y="4714884"/>
            <a:ext cx="39290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если встретил землянику,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Куст брусники иль черники –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Нежно ягодки сорви,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куст – оставь, побереги.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8000"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Home\Desktop\фоны\фон сказочный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54407" y="0"/>
            <a:ext cx="9198407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214554"/>
            <a:ext cx="8229600" cy="1643074"/>
          </a:xfrm>
        </p:spPr>
        <p:txBody>
          <a:bodyPr>
            <a:noAutofit/>
          </a:bodyPr>
          <a:lstStyle/>
          <a:p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Благодарю за внимание!</a:t>
            </a:r>
            <a:endParaRPr lang="ru-RU" sz="5400" dirty="0"/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разоряйте птичьи гнезда!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5" name="Picture 2" descr="C:\Users\Home\Desktop\фоны\Рисунок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1714488"/>
            <a:ext cx="3500462" cy="48879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угольник 5"/>
          <p:cNvSpPr/>
          <p:nvPr/>
        </p:nvSpPr>
        <p:spPr>
          <a:xfrm>
            <a:off x="4500562" y="1785926"/>
            <a:ext cx="42862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Дети запомнить должны 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понять: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Гнезда у птичек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Нельзя разорять!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500562" y="3786190"/>
            <a:ext cx="4000496" cy="280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в траве вы увидели яйцо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Или услышали крики птенцов,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приближайтесь,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лезьте туда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не тревожьте</a:t>
            </a:r>
          </a:p>
          <a:p>
            <a:pPr algn="ctr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Ни птиц, ни гнезда.</a:t>
            </a:r>
          </a:p>
        </p:txBody>
      </p:sp>
    </p:spTree>
  </p:cSld>
  <p:clrMapOvr>
    <a:masterClrMapping/>
  </p:clrMapOvr>
  <p:transition spd="med" advClick="0" advTm="12000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Home\Desktop\фоны\фончи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635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429684" cy="1011222"/>
          </a:xfrm>
        </p:spPr>
        <p:txBody>
          <a:bodyPr>
            <a:normAutofit fontScale="90000"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разоряйте муравейники!</a:t>
            </a:r>
            <a:endParaRPr lang="ru-RU" dirty="0">
              <a:solidFill>
                <a:schemeClr val="accent6"/>
              </a:solidFill>
            </a:endParaRPr>
          </a:p>
        </p:txBody>
      </p:sp>
      <p:pic>
        <p:nvPicPr>
          <p:cNvPr id="7172" name="Picture 4" descr="C:\Users\Home\Desktop\правило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285860"/>
            <a:ext cx="5357850" cy="3575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642910" y="4929198"/>
            <a:ext cx="371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Муравьи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– лесные санитары;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Так прозвали люди их недаром!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Чтобы лес красив был и здоров,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Без личинок вредных и жуков,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Муравьи на страже день и ночь: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Гонят разных короедов прочь!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5072074"/>
            <a:ext cx="407196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Только ты им, друг мой, не мешай!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Муравейники не разоряй!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Эти санитары так нужны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Для лесов твоей родной страны!</a:t>
            </a:r>
          </a:p>
        </p:txBody>
      </p:sp>
    </p:spTree>
  </p:cSld>
  <p:clrMapOvr>
    <a:masterClrMapping/>
  </p:clrMapOvr>
  <p:transition spd="med" advClick="0" advTm="10000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Home\Desktop\фон1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8984"/>
            <a:ext cx="9144000" cy="688698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забирай из леса </a:t>
            </a:r>
            <a:b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домой животных !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Picture 11" descr="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8860" y="1500174"/>
            <a:ext cx="4786346" cy="3190897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357158" y="4786322"/>
            <a:ext cx="28575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ёжиков и белок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Лес – это дом родной.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Они живут там смело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летом и зимой: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4786322"/>
            <a:ext cx="28575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Находят пропитанье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Своих детей растят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уходить из леса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Нисколько не хотят…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215074" y="4786322"/>
            <a:ext cx="292892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Поэтому не стоит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Их в город забирать…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Поверь: они в неволе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будут есть и спать…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10000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 descr="C:\Users\Home\Desktop\фон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/>
            </a:r>
            <a:b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</a:br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обижай лесных насекомых!</a:t>
            </a:r>
            <a: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/>
            </a:r>
            <a:br>
              <a:rPr lang="ru-RU" sz="4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</a:br>
            <a:endParaRPr lang="ru-RU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lumMod val="75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Arial Black" pitchFamily="34" charset="0"/>
            </a:endParaRPr>
          </a:p>
        </p:txBody>
      </p:sp>
      <p:pic>
        <p:nvPicPr>
          <p:cNvPr id="9218" name="Picture 2" descr="C:\Users\Home\Desktop\Рисунок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4570" y="1643050"/>
            <a:ext cx="5300513" cy="32147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рямоугольник 7"/>
          <p:cNvSpPr/>
          <p:nvPr/>
        </p:nvSpPr>
        <p:spPr>
          <a:xfrm>
            <a:off x="214282" y="2357430"/>
            <a:ext cx="39290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В лесу летают мотыльки,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Ползут козявки и жуки…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Природа мать им жизнь дала.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 них у всех свои дела.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29190" y="4919008"/>
            <a:ext cx="40719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Ты их увидишь на пути –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обижай, а отойди !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 насекомых лес, друг мой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одинокий, и пустой…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Click="0" advTm="9000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Home\Desktop\фоны\фо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рвите полевые цветы!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714488"/>
            <a:ext cx="4572016" cy="4403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Цветы украшают луга и леса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 это не только природы краса-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них пчёлы находят целительный дар,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бабочки пьют из них сладкий нектар.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Не надо, друзья, их бессмысленно рвать,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Не надо букеты из них составлять…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Завянут букеты…Погибнут цветы…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больше не будет такой красоты!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43" name="Picture 3" descr="C:\Users\Home\Desktop\фоны\Правило 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39441" y="1358221"/>
            <a:ext cx="3204525" cy="478542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med" advClick="0" advTm="10000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 descr="C:\Users\Home\Desktop\фоны\фончи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-5577"/>
            <a:ext cx="9144000" cy="686357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429684" cy="1011222"/>
          </a:xfrm>
        </p:spPr>
        <p:txBody>
          <a:bodyPr>
            <a:normAutofit/>
          </a:bodyPr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рвите редкие цветы!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42910" y="5072074"/>
            <a:ext cx="3714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Есть цветочки редкие,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Белые и нежные: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Вам кивнут приветливо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Ландыши, подснежники…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786314" y="5072074"/>
            <a:ext cx="407196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Только рвать не надо их –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 ними лес добрей, светлей.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Ведь теперь цветов таких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Очень мало на земле…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290" name="Picture 2" descr="C:\Users\Home\Desktop\правило 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71670" y="1500174"/>
            <a:ext cx="5214974" cy="3480530"/>
          </a:xfrm>
          <a:prstGeom prst="rect">
            <a:avLst/>
          </a:prstGeom>
          <a:noFill/>
        </p:spPr>
      </p:pic>
    </p:spTree>
  </p:cSld>
  <p:clrMapOvr>
    <a:masterClrMapping/>
  </p:clrMapOvr>
  <p:transition spd="med" advClick="0" advTm="9000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3314" name="Picture 2" descr="C:\Users\Home\Desktop\фон 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42908" y="0"/>
            <a:ext cx="9429816" cy="707233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28596" y="357166"/>
            <a:ext cx="821537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ловите бабочек и стрекоз!</a:t>
            </a:r>
            <a:endParaRPr lang="ru-RU" sz="4400" dirty="0">
              <a:solidFill>
                <a:srgbClr val="00B05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2071678"/>
            <a:ext cx="3500462" cy="189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Бабочка цветная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Над тобой порхает…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Стрекоза резвится,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Пляшет, веселится…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14546" y="4357694"/>
            <a:ext cx="3429024" cy="189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Лету все так рады!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Их ловить не надо…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Пусть себе летают,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Землю украшают…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5" name="Picture 3" descr="C:\Users\Home\Desktop\фоны\правило 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0" y="1943191"/>
            <a:ext cx="3296959" cy="46290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 advClick="0" advTm="9000"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Home\Desktop\фоны\фон 28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7436" y="0"/>
            <a:ext cx="915143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 Black" pitchFamily="34" charset="0"/>
              </a:rPr>
              <a:t>Не шумите в лесу!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4572008"/>
            <a:ext cx="39290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 леса музыка своя…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Её послушайте друзья!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Вот птичьи трели раздались,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Вот белка скачет вверх и вниз,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вот кузнечик затрещал,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ветке дятел застучал…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786314" y="4643446"/>
            <a:ext cx="41434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Как много звуков тут и там!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лесу не нужен шум и гам: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Нельзя шуметь, галдеть, кричать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громко музыку включать!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9" name="Picture 3" descr="C:\Users\Home\Desktop\фоны\правило 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08" y="1357298"/>
            <a:ext cx="4500594" cy="3003745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9000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758</Words>
  <Application>Microsoft Office PowerPoint</Application>
  <PresentationFormat>Экран (4:3)</PresentationFormat>
  <Paragraphs>147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Слайд 1</vt:lpstr>
      <vt:lpstr>Не разоряйте птичьи гнезда!</vt:lpstr>
      <vt:lpstr>Не разоряйте муравейники!</vt:lpstr>
      <vt:lpstr>Не забирай из леса  домой животных !</vt:lpstr>
      <vt:lpstr> Не обижай лесных насекомых! </vt:lpstr>
      <vt:lpstr>Не рвите полевые цветы!</vt:lpstr>
      <vt:lpstr>Не рвите редкие цветы!</vt:lpstr>
      <vt:lpstr>Слайд 8</vt:lpstr>
      <vt:lpstr>Не шумите в лесу!</vt:lpstr>
      <vt:lpstr>Не разжигай костер в лесу без взрослых!</vt:lpstr>
      <vt:lpstr>Не оставляй мусор в лесу!</vt:lpstr>
      <vt:lpstr>Не бейте стекло в лесу!</vt:lpstr>
      <vt:lpstr>Не вырезайте надписи на деревьях!</vt:lpstr>
      <vt:lpstr>Не портите несъедобные грибы!</vt:lpstr>
      <vt:lpstr>Не вырывайте растения с корнем!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Home</cp:lastModifiedBy>
  <cp:revision>24</cp:revision>
  <dcterms:created xsi:type="dcterms:W3CDTF">2012-01-26T16:46:41Z</dcterms:created>
  <dcterms:modified xsi:type="dcterms:W3CDTF">2012-11-11T19:58:13Z</dcterms:modified>
</cp:coreProperties>
</file>